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77200C-9F4F-40B5-9CFC-59BD014865D6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EFB688-A320-475F-8E4A-E7EAE70B0B8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6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Skeletal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dirty="0" smtClean="0"/>
              <a:t>450 </a:t>
            </a:r>
            <a:r>
              <a:rPr lang="en-US" dirty="0" smtClean="0"/>
              <a:t>skeletal </a:t>
            </a:r>
            <a:r>
              <a:rPr lang="en-US" dirty="0" err="1" smtClean="0"/>
              <a:t>dysplasias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disorders comprise 70%</a:t>
            </a:r>
          </a:p>
          <a:p>
            <a:pPr lvl="1"/>
            <a:r>
              <a:rPr lang="en-US" dirty="0" err="1" smtClean="0"/>
              <a:t>Achondroplasia</a:t>
            </a:r>
            <a:r>
              <a:rPr lang="en-US" dirty="0" smtClean="0"/>
              <a:t>-Non-lethal. Resembles </a:t>
            </a:r>
            <a:r>
              <a:rPr lang="en-US" dirty="0" err="1" smtClean="0"/>
              <a:t>thanatophoric</a:t>
            </a:r>
            <a:r>
              <a:rPr lang="en-US" dirty="0" smtClean="0"/>
              <a:t> dysplasia.</a:t>
            </a:r>
          </a:p>
          <a:p>
            <a:pPr lvl="1"/>
            <a:r>
              <a:rPr lang="en-US" dirty="0" err="1" smtClean="0"/>
              <a:t>Thanatophoric</a:t>
            </a:r>
            <a:r>
              <a:rPr lang="en-US" dirty="0" smtClean="0"/>
              <a:t> dysplasia-most common. Lethal. </a:t>
            </a:r>
          </a:p>
          <a:p>
            <a:pPr lvl="2"/>
            <a:r>
              <a:rPr lang="en-US" dirty="0" smtClean="0"/>
              <a:t>Poly, narrow thorax, cloverleaf skull, bowed femurs, </a:t>
            </a:r>
          </a:p>
          <a:p>
            <a:pPr lvl="1"/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-Type II most severe. Fractured long bones and ribs. Little shadowing, poorly mineralized skull.</a:t>
            </a:r>
          </a:p>
          <a:p>
            <a:pPr lvl="1"/>
            <a:r>
              <a:rPr lang="en-US" dirty="0" err="1" smtClean="0"/>
              <a:t>Achondrogenesis</a:t>
            </a:r>
            <a:r>
              <a:rPr lang="en-US" dirty="0" smtClean="0"/>
              <a:t>-Lethal. Poorly non-ossified spine and skull. Absent sacrum/pubis. </a:t>
            </a:r>
          </a:p>
          <a:p>
            <a:r>
              <a:rPr lang="en-US" dirty="0" smtClean="0"/>
              <a:t>Abnormalities of cartilage and bone growth</a:t>
            </a:r>
          </a:p>
          <a:p>
            <a:r>
              <a:rPr lang="en-US" dirty="0" smtClean="0"/>
              <a:t>Other lethal:</a:t>
            </a:r>
          </a:p>
          <a:p>
            <a:pPr lvl="1"/>
            <a:r>
              <a:rPr lang="en-US" dirty="0" err="1" smtClean="0"/>
              <a:t>Hypophosphatasia</a:t>
            </a:r>
            <a:r>
              <a:rPr lang="en-US" dirty="0" smtClean="0"/>
              <a:t>-poorly mineralized bones</a:t>
            </a:r>
          </a:p>
          <a:p>
            <a:pPr lvl="1"/>
            <a:r>
              <a:rPr lang="en-US" dirty="0" smtClean="0"/>
              <a:t>Short-rib polydactyly syndromes-narrow thorax, short ribs, polydactyly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r>
              <a:rPr lang="en-US" dirty="0"/>
              <a:t>Dysplasia: Abnormal </a:t>
            </a:r>
            <a:r>
              <a:rPr lang="en-US" dirty="0" smtClean="0"/>
              <a:t>growth</a:t>
            </a:r>
          </a:p>
          <a:p>
            <a:r>
              <a:rPr lang="en-US" dirty="0" err="1"/>
              <a:t>Micromelic</a:t>
            </a:r>
            <a:r>
              <a:rPr lang="en-US" dirty="0"/>
              <a:t>: Shortening of the entire leg</a:t>
            </a:r>
          </a:p>
          <a:p>
            <a:r>
              <a:rPr lang="en-US" dirty="0" err="1" smtClean="0"/>
              <a:t>Rhizomelia</a:t>
            </a:r>
            <a:r>
              <a:rPr lang="en-US" dirty="0" smtClean="0"/>
              <a:t>: Long bone shortening</a:t>
            </a:r>
          </a:p>
          <a:p>
            <a:r>
              <a:rPr lang="en-US" dirty="0" err="1" smtClean="0"/>
              <a:t>Mesomelic</a:t>
            </a:r>
            <a:r>
              <a:rPr lang="en-US" dirty="0" smtClean="0"/>
              <a:t>: </a:t>
            </a:r>
            <a:r>
              <a:rPr lang="en-US" dirty="0" err="1"/>
              <a:t>D</a:t>
            </a:r>
            <a:r>
              <a:rPr lang="en-US" dirty="0" err="1" smtClean="0"/>
              <a:t>isproportinate</a:t>
            </a:r>
            <a:r>
              <a:rPr lang="en-US" dirty="0" smtClean="0"/>
              <a:t> shortening of </a:t>
            </a:r>
            <a:r>
              <a:rPr lang="en-US" dirty="0" err="1" smtClean="0"/>
              <a:t>tib</a:t>
            </a:r>
            <a:r>
              <a:rPr lang="en-US" dirty="0" smtClean="0"/>
              <a:t>/fib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4" y="3609200"/>
            <a:ext cx="3811822" cy="297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767013" cy="30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5147"/>
            <a:ext cx="3886200" cy="29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Sonographic Approach……….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1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&lt;2 SD or &lt;95</a:t>
            </a:r>
            <a:r>
              <a:rPr lang="en-US" baseline="30000" dirty="0" smtClean="0"/>
              <a:t>th</a:t>
            </a:r>
            <a:r>
              <a:rPr lang="en-US" dirty="0" smtClean="0"/>
              <a:t> centile.  But what else can that mean??</a:t>
            </a:r>
          </a:p>
          <a:p>
            <a:r>
              <a:rPr lang="en-US" dirty="0"/>
              <a:t>	</a:t>
            </a:r>
            <a:r>
              <a:rPr lang="en-US" dirty="0" smtClean="0"/>
              <a:t>Normal physiologic variation, IUGR, Abnml karyotype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027331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normal fetus the femur length and foot are generally equal. Growth of the foot is not affected by severe skeletal </a:t>
            </a:r>
            <a:r>
              <a:rPr lang="en-US" dirty="0" err="1" smtClean="0"/>
              <a:t>dysplasias</a:t>
            </a:r>
            <a:r>
              <a:rPr lang="en-US" dirty="0" smtClean="0"/>
              <a:t>-do a ratio and check with charts.</a:t>
            </a:r>
            <a:endParaRPr lang="en-US" dirty="0"/>
          </a:p>
        </p:txBody>
      </p:sp>
      <p:pic>
        <p:nvPicPr>
          <p:cNvPr id="1026" name="Picture 2" descr="https://iame.com/online/skeletal_dysplasias/images/figur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048000" cy="19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ame.com/online/skeletal_dysplasias/images/figure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59" y="2763965"/>
            <a:ext cx="3848100" cy="18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Sonographic Approach……….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Chest Circumference:</a:t>
            </a:r>
          </a:p>
          <a:p>
            <a:pPr lvl="1"/>
            <a:r>
              <a:rPr lang="en-US" dirty="0" smtClean="0"/>
              <a:t>Measured at the 4ch view level</a:t>
            </a:r>
          </a:p>
          <a:p>
            <a:pPr lvl="1"/>
            <a:r>
              <a:rPr lang="en-US" dirty="0" smtClean="0"/>
              <a:t>One rib should be seen</a:t>
            </a:r>
          </a:p>
          <a:p>
            <a:pPr lvl="2"/>
            <a:r>
              <a:rPr lang="en-US" dirty="0" smtClean="0"/>
              <a:t>Normally a rib extends 2/3 around the thorax</a:t>
            </a:r>
          </a:p>
          <a:p>
            <a:pPr lvl="1"/>
            <a:r>
              <a:rPr lang="en-US" dirty="0" smtClean="0"/>
              <a:t>Normal sized heart will take up most of the space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ame.com/online/skeletal_dysplasias/images/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06573"/>
            <a:ext cx="22807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ame.com/online/skeletal_dysplasias/images/fig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3352800" cy="25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Profile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Frontal bossing</a:t>
            </a:r>
          </a:p>
          <a:p>
            <a:r>
              <a:rPr lang="en-US" dirty="0" err="1" smtClean="0"/>
              <a:t>Micrognathia</a:t>
            </a:r>
            <a:endParaRPr lang="en-US" dirty="0" smtClean="0"/>
          </a:p>
          <a:p>
            <a:r>
              <a:rPr lang="en-US" dirty="0" smtClean="0"/>
              <a:t>Cloverleaf </a:t>
            </a:r>
            <a:r>
              <a:rPr lang="en-US" dirty="0" smtClean="0"/>
              <a:t>skull</a:t>
            </a:r>
          </a:p>
          <a:p>
            <a:r>
              <a:rPr lang="en-US" dirty="0" err="1" smtClean="0"/>
              <a:t>Hypertelorism</a:t>
            </a:r>
            <a:endParaRPr lang="en-US" dirty="0"/>
          </a:p>
        </p:txBody>
      </p:sp>
      <p:pic>
        <p:nvPicPr>
          <p:cNvPr id="3074" name="Picture 2" descr="https://iame.com/online/skeletal_dysplasias/images/figure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376"/>
          <a:stretch>
            <a:fillRect/>
          </a:stretch>
        </p:blipFill>
        <p:spPr bwMode="auto">
          <a:xfrm>
            <a:off x="3276600" y="228600"/>
            <a:ext cx="2590800" cy="26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ame.com/online/skeletal_dysplasias/images/figur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505200" cy="24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Measure all long bones</a:t>
            </a:r>
          </a:p>
          <a:p>
            <a:pPr lvl="1"/>
            <a:r>
              <a:rPr lang="en-US" dirty="0" smtClean="0"/>
              <a:t>Bowing, fracture, mineralization, size</a:t>
            </a:r>
          </a:p>
          <a:p>
            <a:pPr lvl="2"/>
            <a:r>
              <a:rPr lang="en-US" dirty="0" smtClean="0"/>
              <a:t>Decreased echogenicity or weak acoustic shadowing</a:t>
            </a:r>
          </a:p>
          <a:p>
            <a:r>
              <a:rPr lang="en-US" dirty="0" smtClean="0"/>
              <a:t>Measure cardiothoracic ratio</a:t>
            </a:r>
          </a:p>
          <a:p>
            <a:r>
              <a:rPr lang="en-US" dirty="0" smtClean="0"/>
              <a:t>Image Head and Face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Shape, Mineralization, Fractures. Trans/Sag images</a:t>
            </a:r>
          </a:p>
          <a:p>
            <a:pPr lvl="2"/>
            <a:r>
              <a:rPr lang="en-US" dirty="0" smtClean="0"/>
              <a:t>Unusually prominent </a:t>
            </a:r>
            <a:r>
              <a:rPr lang="en-US" dirty="0" err="1" smtClean="0"/>
              <a:t>falx</a:t>
            </a:r>
            <a:endParaRPr lang="en-US" dirty="0" smtClean="0"/>
          </a:p>
          <a:p>
            <a:pPr lvl="2"/>
            <a:r>
              <a:rPr lang="en-US" smtClean="0"/>
              <a:t>Measure orbits</a:t>
            </a:r>
            <a:endParaRPr lang="en-US" dirty="0" smtClean="0"/>
          </a:p>
          <a:p>
            <a:pPr lvl="1"/>
            <a:r>
              <a:rPr lang="en-US" dirty="0" smtClean="0"/>
              <a:t>Look for hydrocephaly</a:t>
            </a:r>
          </a:p>
          <a:p>
            <a:r>
              <a:rPr lang="en-US" dirty="0" smtClean="0"/>
              <a:t>Evaluate Spine</a:t>
            </a:r>
          </a:p>
          <a:p>
            <a:pPr lvl="1"/>
            <a:r>
              <a:rPr lang="en-US" dirty="0" smtClean="0"/>
              <a:t>Mineralization and curvature</a:t>
            </a:r>
          </a:p>
          <a:p>
            <a:pPr lvl="2"/>
            <a:r>
              <a:rPr lang="en-US" dirty="0" smtClean="0"/>
              <a:t>Absent or decreased visualization</a:t>
            </a:r>
          </a:p>
          <a:p>
            <a:pPr lvl="2"/>
            <a:r>
              <a:rPr lang="en-US" dirty="0" smtClean="0"/>
              <a:t>Flattened vertebral bodies</a:t>
            </a:r>
          </a:p>
          <a:p>
            <a:r>
              <a:rPr lang="en-US" dirty="0" smtClean="0"/>
              <a:t>Document hands and feet</a:t>
            </a:r>
          </a:p>
          <a:p>
            <a:pPr lvl="1"/>
            <a:r>
              <a:rPr lang="en-US" dirty="0" smtClean="0"/>
              <a:t>Polydactyly, hitchhiker thumb and clubbing</a:t>
            </a:r>
          </a:p>
          <a:p>
            <a:pPr lvl="1"/>
            <a:r>
              <a:rPr lang="en-US" dirty="0" smtClean="0"/>
              <a:t>Joint contractures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</TotalTime>
  <Words>274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Thatch</vt:lpstr>
      <vt:lpstr>Week 6 Review</vt:lpstr>
      <vt:lpstr>Over 450 skeletal dysplasias……</vt:lpstr>
      <vt:lpstr>Terms:</vt:lpstr>
      <vt:lpstr>Sonographic Approach……….</vt:lpstr>
      <vt:lpstr>Sonographic Approach……….</vt:lpstr>
      <vt:lpstr>Fetal Profile</vt:lpstr>
      <vt:lpstr>Must Do: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 Review</dc:title>
  <dc:creator>MichelleWilson</dc:creator>
  <cp:lastModifiedBy>Michelle</cp:lastModifiedBy>
  <cp:revision>9</cp:revision>
  <dcterms:created xsi:type="dcterms:W3CDTF">2015-02-22T18:48:41Z</dcterms:created>
  <dcterms:modified xsi:type="dcterms:W3CDTF">2019-02-11T13:44:02Z</dcterms:modified>
</cp:coreProperties>
</file>