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8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1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8549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34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4388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0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80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6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6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2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9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7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0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5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FE4DB-4BFE-4001-97E4-8B7E88BE11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E5C0D1-22AA-4DFE-9F51-8B3C37113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7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Setting up your profile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Profile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5717146" cy="41888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Once you have logged into </a:t>
            </a:r>
            <a:r>
              <a:rPr lang="en-US" sz="2400" dirty="0" err="1" smtClean="0"/>
              <a:t>KPScholar</a:t>
            </a:r>
            <a:r>
              <a:rPr lang="en-US" sz="2400" dirty="0" smtClean="0"/>
              <a:t>, </a:t>
            </a:r>
            <a:r>
              <a:rPr lang="en-US" sz="2400" dirty="0" smtClean="0"/>
              <a:t>you </a:t>
            </a:r>
            <a:r>
              <a:rPr lang="en-US" sz="2400" dirty="0" smtClean="0"/>
              <a:t>have a few options that you are able to setup.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First</a:t>
            </a:r>
            <a:r>
              <a:rPr lang="en-US" sz="2400" dirty="0" smtClean="0"/>
              <a:t> click on the My Account tab on the top left corner of </a:t>
            </a:r>
            <a:r>
              <a:rPr lang="en-US" sz="2400" dirty="0" err="1" smtClean="0"/>
              <a:t>KPScholar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227" y="4897952"/>
            <a:ext cx="4889093" cy="47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7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4184035" cy="388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Click the Edit tab in the middle of the page.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You will then see in the middle of the page that you are able to change your password, setup what city you are from, and set your time zone.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Once you are finished click Save at the bottom of the page to save your changes.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340" y="609601"/>
            <a:ext cx="3234479" cy="5997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6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2187</TotalTime>
  <Words>102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Setting up your profile</vt:lpstr>
      <vt:lpstr>Profile Settings</vt:lpstr>
      <vt:lpstr>Profile Settings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Sampsell</dc:creator>
  <cp:lastModifiedBy>Sandra Sampsell</cp:lastModifiedBy>
  <cp:revision>8</cp:revision>
  <dcterms:created xsi:type="dcterms:W3CDTF">2015-05-18T13:22:23Z</dcterms:created>
  <dcterms:modified xsi:type="dcterms:W3CDTF">2015-07-16T02:40:41Z</dcterms:modified>
</cp:coreProperties>
</file>