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5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7/17/2015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Calibri" panose="020F0502020204030204" pitchFamily="34" charset="0"/>
              </a:rPr>
              <a:t>TinyMCE</a:t>
            </a:r>
            <a:r>
              <a:rPr lang="en-US" dirty="0" smtClean="0">
                <a:latin typeface="Calibri" panose="020F0502020204030204" pitchFamily="34" charset="0"/>
              </a:rPr>
              <a:t> Editor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49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TinyMCE Editor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7334" y="1951149"/>
            <a:ext cx="413529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TinyMCE Editor will expand by clicking the top left corner. You will then have more editing options. </a:t>
            </a:r>
          </a:p>
          <a:p>
            <a:endParaRPr lang="en-US" dirty="0" smtClean="0">
              <a:latin typeface="Calibri" panose="020F0502020204030204" pitchFamily="34" charset="0"/>
            </a:endParaRPr>
          </a:p>
          <a:p>
            <a:endParaRPr lang="en-US" dirty="0" smtClean="0">
              <a:latin typeface="Calibri" panose="020F0502020204030204" pitchFamily="34" charset="0"/>
            </a:endParaRPr>
          </a:p>
          <a:p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Top row: expand, formatting, bold, italic, bullet list, number list, link, unlink, autolink, insert picture, </a:t>
            </a:r>
            <a:r>
              <a:rPr lang="en-US" dirty="0">
                <a:latin typeface="Calibri" panose="020F0502020204030204" pitchFamily="34" charset="0"/>
              </a:rPr>
              <a:t>insert media</a:t>
            </a:r>
            <a:r>
              <a:rPr lang="en-US" dirty="0" smtClean="0">
                <a:latin typeface="Calibri" panose="020F0502020204030204" pitchFamily="34" charset="0"/>
              </a:rPr>
              <a:t>, and  manage </a:t>
            </a:r>
            <a:r>
              <a:rPr lang="en-US" dirty="0">
                <a:latin typeface="Calibri" panose="020F0502020204030204" pitchFamily="34" charset="0"/>
              </a:rPr>
              <a:t>embedded </a:t>
            </a:r>
            <a:r>
              <a:rPr lang="en-US" dirty="0" smtClean="0">
                <a:latin typeface="Calibri" panose="020F0502020204030204" pitchFamily="34" charset="0"/>
              </a:rPr>
              <a:t>files</a:t>
            </a:r>
          </a:p>
          <a:p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9351" y="3041164"/>
            <a:ext cx="4709945" cy="320222"/>
          </a:xfrm>
        </p:spPr>
      </p:pic>
    </p:spTree>
    <p:extLst>
      <p:ext uri="{BB962C8B-B14F-4D97-AF65-F5344CB8AC3E}">
        <p14:creationId xmlns:p14="http://schemas.microsoft.com/office/powerpoint/2010/main" val="270564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alibri" panose="020F0502020204030204" pitchFamily="34" charset="0"/>
              </a:rPr>
              <a:t>TinyMCE</a:t>
            </a:r>
            <a:r>
              <a:rPr lang="en-US" dirty="0" smtClean="0">
                <a:latin typeface="Calibri" panose="020F0502020204030204" pitchFamily="34" charset="0"/>
              </a:rPr>
              <a:t> Editor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</a:rPr>
              <a:t>Second row: undo, redo, underline, strikethrough, subscript, superscript, align left, align center, align right, decrease indent, increase indent, text color, background color, left to right, and right to </a:t>
            </a:r>
            <a:r>
              <a:rPr lang="en-US" dirty="0" smtClean="0">
                <a:latin typeface="Calibri" panose="020F0502020204030204" pitchFamily="34" charset="0"/>
              </a:rPr>
              <a:t>left</a:t>
            </a:r>
            <a:endParaRPr lang="en-US" dirty="0">
              <a:latin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1938" y="4069724"/>
            <a:ext cx="5698800" cy="355165"/>
          </a:xfrm>
        </p:spPr>
      </p:pic>
    </p:spTree>
    <p:extLst>
      <p:ext uri="{BB962C8B-B14F-4D97-AF65-F5344CB8AC3E}">
        <p14:creationId xmlns:p14="http://schemas.microsoft.com/office/powerpoint/2010/main" val="84157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alibri" panose="020F0502020204030204" pitchFamily="34" charset="0"/>
              </a:rPr>
              <a:t>TinyMCE</a:t>
            </a:r>
            <a:r>
              <a:rPr lang="en-US" dirty="0" smtClean="0">
                <a:latin typeface="Calibri" panose="020F0502020204030204" pitchFamily="34" charset="0"/>
              </a:rPr>
              <a:t> Editor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</a:rPr>
              <a:t>Third row: font family, font size, edit HTML, find, find/replace, Insert non-breaking space, Insert special character, insert table, clean up messy code, Remove formatting, Paste as plain text, Paste from MS Word, and toggle full screen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233" y="4589093"/>
            <a:ext cx="6751769" cy="420789"/>
          </a:xfrm>
        </p:spPr>
      </p:pic>
    </p:spTree>
    <p:extLst>
      <p:ext uri="{BB962C8B-B14F-4D97-AF65-F5344CB8AC3E}">
        <p14:creationId xmlns:p14="http://schemas.microsoft.com/office/powerpoint/2010/main" val="41339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HTML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To give the effect you want you are able to use most HTML tags. If you type anything with a http:// or www., it will be turned into a clickable link as long as the administrator has Convert ULRs into links filter enabled.</a:t>
            </a: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Also know that </a:t>
            </a:r>
            <a:r>
              <a:rPr lang="en-US" dirty="0" err="1">
                <a:latin typeface="Calibri" panose="020F0502020204030204" pitchFamily="34" charset="0"/>
              </a:rPr>
              <a:t>Javascript</a:t>
            </a:r>
            <a:r>
              <a:rPr lang="en-US" dirty="0">
                <a:latin typeface="Calibri" panose="020F0502020204030204" pitchFamily="34" charset="0"/>
              </a:rPr>
              <a:t> or VB </a:t>
            </a:r>
            <a:r>
              <a:rPr lang="en-US" dirty="0" smtClean="0">
                <a:latin typeface="Calibri" panose="020F0502020204030204" pitchFamily="34" charset="0"/>
              </a:rPr>
              <a:t>Script will be automatically removed and are not allowed.  There is </a:t>
            </a:r>
            <a:r>
              <a:rPr lang="en-US" dirty="0">
                <a:latin typeface="Calibri" panose="020F0502020204030204" pitchFamily="34" charset="0"/>
              </a:rPr>
              <a:t>no need to use any &lt;HEAD&gt; or &lt;BODY&gt; </a:t>
            </a:r>
            <a:r>
              <a:rPr lang="en-US" dirty="0" smtClean="0">
                <a:latin typeface="Calibri" panose="020F0502020204030204" pitchFamily="34" charset="0"/>
              </a:rPr>
              <a:t>tags. Unmatched </a:t>
            </a:r>
            <a:r>
              <a:rPr lang="en-US" dirty="0">
                <a:latin typeface="Calibri" panose="020F0502020204030204" pitchFamily="34" charset="0"/>
              </a:rPr>
              <a:t>&lt;/TABLE&gt; tags </a:t>
            </a:r>
            <a:r>
              <a:rPr lang="en-US" dirty="0" smtClean="0">
                <a:latin typeface="Calibri" panose="020F0502020204030204" pitchFamily="34" charset="0"/>
              </a:rPr>
              <a:t>may </a:t>
            </a:r>
            <a:r>
              <a:rPr lang="en-US" dirty="0">
                <a:latin typeface="Calibri" panose="020F0502020204030204" pitchFamily="34" charset="0"/>
              </a:rPr>
              <a:t>mess up the display. </a:t>
            </a:r>
            <a:r>
              <a:rPr lang="en-US" dirty="0" smtClean="0">
                <a:latin typeface="Calibri" panose="020F0502020204030204" pitchFamily="34" charset="0"/>
              </a:rPr>
              <a:t>This is because usually your code will </a:t>
            </a:r>
            <a:r>
              <a:rPr lang="en-US" dirty="0">
                <a:latin typeface="Calibri" panose="020F0502020204030204" pitchFamily="34" charset="0"/>
              </a:rPr>
              <a:t>be printed on the page within a table </a:t>
            </a:r>
            <a:r>
              <a:rPr lang="en-US" dirty="0" smtClean="0">
                <a:latin typeface="Calibri" panose="020F0502020204030204" pitchFamily="34" charset="0"/>
              </a:rPr>
              <a:t>cell.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7466" y="2160589"/>
            <a:ext cx="4437656" cy="3672076"/>
          </a:xfrm>
        </p:spPr>
      </p:pic>
    </p:spTree>
    <p:extLst>
      <p:ext uri="{BB962C8B-B14F-4D97-AF65-F5344CB8AC3E}">
        <p14:creationId xmlns:p14="http://schemas.microsoft.com/office/powerpoint/2010/main" val="39436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106</TotalTime>
  <Words>261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Trebuchet MS</vt:lpstr>
      <vt:lpstr>Wingdings 3</vt:lpstr>
      <vt:lpstr>Facet</vt:lpstr>
      <vt:lpstr>TinyMCE Editor</vt:lpstr>
      <vt:lpstr>TinyMCE Editor</vt:lpstr>
      <vt:lpstr>TinyMCE Editor</vt:lpstr>
      <vt:lpstr>TinyMCE Editor</vt:lpstr>
      <vt:lpstr>HTML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Editor</dc:title>
  <dc:creator>Sandra Sampsell</dc:creator>
  <cp:lastModifiedBy>Sandra Sampsell</cp:lastModifiedBy>
  <cp:revision>9</cp:revision>
  <dcterms:created xsi:type="dcterms:W3CDTF">2015-06-16T01:57:09Z</dcterms:created>
  <dcterms:modified xsi:type="dcterms:W3CDTF">2015-07-17T16:48:08Z</dcterms:modified>
</cp:coreProperties>
</file>